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65" r:id="rId3"/>
    <p:sldId id="338" r:id="rId4"/>
    <p:sldId id="334" r:id="rId5"/>
    <p:sldId id="348" r:id="rId6"/>
  </p:sldIdLst>
  <p:sldSz cx="12188825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-540" y="-90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04.09.2019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04.09.2019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61964" y="692696"/>
            <a:ext cx="7848872" cy="136815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 ДОБРОВОЛЬЦЕВ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СПб. ГБ ПОУ «Колледж Звездный»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02124" y="4800600"/>
            <a:ext cx="6696744" cy="1796752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Наталья Александровна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Бодрова АлЁНа Викторовна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50396" y="2996952"/>
            <a:ext cx="496855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СОЗВЕЗДИЕ »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ЗВЕЗДНЫЙ ДЕСАНТ 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4589" y="381000"/>
            <a:ext cx="7504479" cy="297599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77988" y="836712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341885" y="548679"/>
            <a:ext cx="7416823" cy="547112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9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Дорогие Друзья!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Приглашаем Вас в ОБЪЕДЕНЕНИЕ ДОБРОВОЛЬЦЕВ!!!</a:t>
            </a:r>
            <a:endParaRPr lang="ru-RU" sz="4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рамках нашей студии мы</a:t>
            </a:r>
            <a:r>
              <a:rPr lang="ru-RU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участвуем 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городских, районных добровольческих акциях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участвуем 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мероприятиях и акциях Колледжа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проводим 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Дни открытых дверей и мероприятия по профориентации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помогаем 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школьникам и дошкольникам :)</a:t>
            </a:r>
          </a:p>
          <a:p>
            <a:endParaRPr lang="ru-RU" dirty="0"/>
          </a:p>
        </p:txBody>
      </p:sp>
      <p:pic>
        <p:nvPicPr>
          <p:cNvPr id="9" name="Picture 2" descr="C:\Users\Наташа\Desktop\Новая папка\rNKJkGARn0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3348" y="563851"/>
            <a:ext cx="2845435" cy="1898650"/>
          </a:xfrm>
          <a:prstGeom prst="rect">
            <a:avLst/>
          </a:prstGeom>
          <a:noFill/>
        </p:spPr>
      </p:pic>
      <p:pic>
        <p:nvPicPr>
          <p:cNvPr id="11" name="Picture 2" descr="C:\Users\Наташа\Desktop\Новая папка\7I7245cSll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3348" y="4581128"/>
            <a:ext cx="2845435" cy="1890395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48" y="2420888"/>
            <a:ext cx="28422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404664"/>
            <a:ext cx="11809312" cy="244827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20000"/>
              </a:lnSpc>
              <a:spcBef>
                <a:spcPts val="1800"/>
              </a:spcBef>
              <a:spcAft>
                <a:spcPts val="1000"/>
              </a:spcAft>
            </a:pPr>
            <a:r>
              <a:rPr lang="ru-RU" sz="2700" b="1" spc="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b="1" spc="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b="1" spc="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b="1" spc="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100" spc="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</a:t>
            </a:r>
            <a:r>
              <a:rPr lang="ru-RU" sz="3100" spc="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самое главное,  мы обретем новых Друзей и </a:t>
            </a:r>
            <a:r>
              <a:rPr lang="ru-RU" sz="3100" spc="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100" spc="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100" spc="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получаем  </a:t>
            </a:r>
            <a:r>
              <a:rPr lang="ru-RU" sz="3100" spc="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яркие </a:t>
            </a:r>
            <a:br>
              <a:rPr lang="ru-RU" sz="3100" spc="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100" spc="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незабываемые впечатления!</a:t>
            </a:r>
            <a:r>
              <a:rPr lang="ru-RU" sz="2000" spc="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spc="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88" y="3058596"/>
            <a:ext cx="2430461" cy="201358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57" y="3058596"/>
            <a:ext cx="2896870" cy="2013585"/>
          </a:xfrm>
          <a:prstGeom prst="rect">
            <a:avLst/>
          </a:prstGeom>
        </p:spPr>
      </p:pic>
      <p:pic>
        <p:nvPicPr>
          <p:cNvPr id="10" name="Picture 2" descr="C:\Users\Наташа\Desktop\Новая папка\mLiMMDVksF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215" y="3058596"/>
            <a:ext cx="2762885" cy="2013585"/>
          </a:xfrm>
          <a:prstGeom prst="rect">
            <a:avLst/>
          </a:prstGeom>
          <a:noFill/>
        </p:spPr>
      </p:pic>
      <p:pic>
        <p:nvPicPr>
          <p:cNvPr id="11" name="Picture 2" descr="C:\Users\Наташа\Desktop\Новая папка\MIuYiiC8nU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5528" y="3058596"/>
            <a:ext cx="2845435" cy="2013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6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796" y="260648"/>
            <a:ext cx="1116124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 ДОБРОВОЛЬЦЕВ</a:t>
            </a:r>
            <a:b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СПб. ГБ ПОУ «Колледж Звездный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Рады встрече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учебном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году! 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20790"/>
              </p:ext>
            </p:extLst>
          </p:nvPr>
        </p:nvGraphicFramePr>
        <p:xfrm>
          <a:off x="2698750" y="3140967"/>
          <a:ext cx="6781075" cy="3113788"/>
        </p:xfrm>
        <a:graphic>
          <a:graphicData uri="http://schemas.openxmlformats.org/drawingml/2006/table">
            <a:tbl>
              <a:tblPr firstRow="1" firstCol="1" bandRow="1"/>
              <a:tblGrid>
                <a:gridCol w="1392833"/>
                <a:gridCol w="953209"/>
                <a:gridCol w="953209"/>
                <a:gridCol w="1429554"/>
                <a:gridCol w="1026135"/>
                <a:gridCol w="1026135"/>
              </a:tblGrid>
              <a:tr h="5938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Объединение добровольцев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«Созвездие»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Объединение добровольцев «Звездный десант»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755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Васильева Наталья Александровна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Бодрова Алена Викторовна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939"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+7 921 640 5019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+7 911 900 1296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878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кабинет 209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кабинет 116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23">
                <a:tc row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расписание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Пон. 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16.40-19.05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расписание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16.40-19.05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Вт.   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16.40-19.05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Вт.   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16.40-19.05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16.40-19.05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Чет.  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16.40-19.05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Чет. 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16.40-19.05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Пят. 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16.40-19.05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Рисунок 1" descr="Васильева Н.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5" y="3175285"/>
            <a:ext cx="1640133" cy="25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6" descr="https://sun9-6.userapi.com/c846021/v846021334/102aa0/bKhIQTpXB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852" y="3140968"/>
            <a:ext cx="14763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061965" y="2743522"/>
            <a:ext cx="7344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знакомства приглашаем: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96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 цифровым тоннелем (широкоэкранный формат)</Template>
  <TotalTime>0</TotalTime>
  <Words>99</Words>
  <Application>Microsoft Office PowerPoint</Application>
  <PresentationFormat>Произвольный</PresentationFormat>
  <Paragraphs>60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Digital Blue Tunnel 16x9</vt:lpstr>
      <vt:lpstr>ОБЪЕДИНЕНИЕ  ДОБРОВОЛЬЦЕВ СПб. ГБ ПОУ «Колледж Звездный»</vt:lpstr>
      <vt:lpstr> </vt:lpstr>
      <vt:lpstr>  А самое главное,  мы обретем новых Друзей и  получаем  яркие  незабываемые впечатления! </vt:lpstr>
      <vt:lpstr> ОБЪЕДИНЕНИЕ  ДОБРОВОЛЬЦЕВ СПб. ГБ ПОУ «Колледж Звездный»  Рады встрече  в новом учебном году!   :)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2016-05-22T22:05:25Z</dcterms:created>
  <dcterms:modified xsi:type="dcterms:W3CDTF">2019-09-04T12:09:38Z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